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7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204D1-763A-467B-B99C-5DD20D778B8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2EA99-2D97-485E-ADC0-294557435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Blackadder ITC" pitchFamily="82" charset="0"/>
              </a:rPr>
              <a:t>Life in </a:t>
            </a:r>
            <a:r>
              <a:rPr lang="en-US" sz="6600" b="1" dirty="0">
                <a:latin typeface="Blackadder ITC" pitchFamily="82" charset="0"/>
              </a:rPr>
              <a:t>C</a:t>
            </a:r>
            <a:r>
              <a:rPr lang="en-US" sz="6600" b="1" dirty="0" smtClean="0">
                <a:latin typeface="Blackadder ITC" pitchFamily="82" charset="0"/>
              </a:rPr>
              <a:t>olonial America</a:t>
            </a:r>
            <a:endParaRPr lang="en-US" sz="6600" b="1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715000"/>
            <a:ext cx="6934200" cy="838200"/>
          </a:xfrm>
        </p:spPr>
        <p:txBody>
          <a:bodyPr>
            <a:noAutofit/>
          </a:bodyPr>
          <a:lstStyle/>
          <a:p>
            <a:r>
              <a:rPr lang="en-US" sz="1100" dirty="0" smtClean="0">
                <a:latin typeface="Comic Sans MS" pitchFamily="66" charset="0"/>
              </a:rPr>
              <a:t>Adapted from  </a:t>
            </a:r>
            <a:r>
              <a:rPr lang="en-US" sz="1100" i="1" dirty="0">
                <a:latin typeface="Comic Sans MS" pitchFamily="66" charset="0"/>
              </a:rPr>
              <a:t>A Day in the Life</a:t>
            </a:r>
          </a:p>
          <a:p>
            <a:r>
              <a:rPr lang="en-US" sz="1100" dirty="0" smtClean="0">
                <a:latin typeface="Comic Sans MS" pitchFamily="66" charset="0"/>
              </a:rPr>
              <a:t>EPISODE </a:t>
            </a:r>
            <a:r>
              <a:rPr lang="en-US" sz="1100" dirty="0">
                <a:latin typeface="Comic Sans MS" pitchFamily="66" charset="0"/>
              </a:rPr>
              <a:t>ONE:</a:t>
            </a:r>
          </a:p>
          <a:p>
            <a:r>
              <a:rPr lang="en-US" sz="1100" dirty="0">
                <a:latin typeface="Comic Sans MS" pitchFamily="66" charset="0"/>
              </a:rPr>
              <a:t>PRISSY, DENNIS, AND TOM’S DAY</a:t>
            </a:r>
          </a:p>
        </p:txBody>
      </p:sp>
      <p:pic>
        <p:nvPicPr>
          <p:cNvPr id="1026" name="Picture 2" descr="http://virginiabeachschooltrips.com/images/top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676400"/>
            <a:ext cx="27432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Young Boys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Boys were trained to run plantations and companies.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They had to learn how to read Latin and English.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Received education from private tutors at home.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Took classes in dancing and fencing.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71600"/>
            <a:ext cx="381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Slaves</a:t>
            </a:r>
            <a:endParaRPr lang="en-US" b="1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Slave children did not have much freedom.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They learned skills that their Master thought they needed to know.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They worked on farms, in stables, or at a trade.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Many slaves did not receive an education.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Some did learn how to play music.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24000"/>
            <a:ext cx="27432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Algerian" pitchFamily="82" charset="0"/>
              </a:rPr>
              <a:t>Conclusion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Colonial life was hard for many.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Many events could disrupt daily life: injury, illness, serve weather.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Your life was very much determined by others, customs, and chance.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657600"/>
            <a:ext cx="30099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Let’s First Learn Some Important Vocabulary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Apprentice-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Someone who works for free under a skilled </a:t>
            </a:r>
          </a:p>
          <a:p>
            <a:pPr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dult in order to learn a trade.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Colonial America-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Early America in the 1700’s.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7772400" cy="1470025"/>
          </a:xfrm>
        </p:spPr>
        <p:txBody>
          <a:bodyPr/>
          <a:lstStyle/>
          <a:p>
            <a:r>
              <a:rPr lang="en-US" dirty="0" smtClean="0"/>
              <a:t>What Was Going On In The 1700’s?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600200"/>
            <a:ext cx="6477000" cy="4800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People were moving from England to America!</a:t>
            </a: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They wanted freedom from the King of England.</a:t>
            </a: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They wanted to practice their own religion and lived as they pleased.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8" name="Picture 2" descr="http://keep2.sjfc.edu/class/bnapoli/msti431/nmd4195/msti431/shi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066800"/>
            <a:ext cx="2590800" cy="324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What Was Daily Life Like?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029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People had to grow their own food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Children had to work at a young age and go to school just like you. They had to learn basic academics and religion.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Families had many children.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Slavery was common in the early colonies.</a:t>
            </a:r>
          </a:p>
          <a:p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35052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On the Job Training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Children learned from adults how to work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Children took part in apprenticeships.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An apprenticeship is when a young person from about 14 works for free with an adult who is skilled in a particular trade. </a:t>
            </a:r>
            <a:endParaRPr lang="en-US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00200"/>
            <a:ext cx="3429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915400" cy="6354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haroni" pitchFamily="2" charset="-79"/>
                <a:cs typeface="Aharoni" pitchFamily="2" charset="-79"/>
              </a:rPr>
              <a:t>Types of Apprenticeships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Apothecary - acted as pharmacist, doctor, dentist, and general storekeeper</a:t>
            </a:r>
            <a:b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Barber - cut hair; also was a surgeon</a:t>
            </a:r>
            <a:b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Blacksmith-</a:t>
            </a:r>
            <a:r>
              <a:rPr lang="en-US" sz="1800" dirty="0" err="1" smtClean="0">
                <a:solidFill>
                  <a:srgbClr val="FF0000"/>
                </a:solidFill>
                <a:latin typeface="Arial Black" pitchFamily="34" charset="0"/>
              </a:rPr>
              <a:t>Armorer</a:t>
            </a: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 - made things from iron and repaired weapons</a:t>
            </a:r>
            <a:b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800" dirty="0" err="1" smtClean="0">
                <a:solidFill>
                  <a:srgbClr val="FF0000"/>
                </a:solidFill>
                <a:latin typeface="Arial Black" pitchFamily="34" charset="0"/>
              </a:rPr>
              <a:t>Breechesmaker</a:t>
            </a: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 - made breeches</a:t>
            </a:r>
            <a:b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Cabinetmaker - made and repaired furniture</a:t>
            </a:r>
            <a:b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Carpenter-joiner - built interiors of ships and houses</a:t>
            </a:r>
            <a:r>
              <a:rPr lang="en-US" sz="1800" dirty="0" smtClean="0">
                <a:latin typeface="Arial Black" pitchFamily="34" charset="0"/>
              </a:rPr>
              <a:t/>
            </a:r>
            <a:br>
              <a:rPr lang="en-US" sz="1800" dirty="0" smtClean="0">
                <a:latin typeface="Arial Black" pitchFamily="34" charset="0"/>
              </a:rPr>
            </a:br>
            <a: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  <a:t>Chandler - made candles</a:t>
            </a:r>
            <a:b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en-US" sz="1800" dirty="0" err="1" smtClean="0">
                <a:solidFill>
                  <a:srgbClr val="00B050"/>
                </a:solidFill>
                <a:latin typeface="Arial Black" pitchFamily="34" charset="0"/>
              </a:rPr>
              <a:t>Coachmaker</a:t>
            </a:r>
            <a: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  <a:t> - made coaches and wagons</a:t>
            </a:r>
            <a:b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  <a:t>Cooper - made containers of wood, such as barrels</a:t>
            </a:r>
            <a:b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  <a:t>Cutler - made, sold, and repaired knives and scissors</a:t>
            </a:r>
            <a:b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en-US" sz="1800" dirty="0" err="1" smtClean="0">
                <a:solidFill>
                  <a:srgbClr val="00B050"/>
                </a:solidFill>
                <a:latin typeface="Arial Black" pitchFamily="34" charset="0"/>
              </a:rPr>
              <a:t>Farrier</a:t>
            </a:r>
            <a:r>
              <a:rPr lang="en-US" sz="1800" dirty="0" smtClean="0">
                <a:solidFill>
                  <a:srgbClr val="00B050"/>
                </a:solidFill>
                <a:latin typeface="Arial Black" pitchFamily="34" charset="0"/>
              </a:rPr>
              <a:t> - shoed horses and acted as a veterinarian</a:t>
            </a:r>
            <a:r>
              <a:rPr lang="en-US" sz="1800" dirty="0" smtClean="0">
                <a:latin typeface="Arial Black" pitchFamily="34" charset="0"/>
              </a:rPr>
              <a:t/>
            </a:r>
            <a:br>
              <a:rPr lang="en-US" sz="1800" dirty="0" smtClean="0">
                <a:latin typeface="Arial Black" pitchFamily="34" charset="0"/>
              </a:rPr>
            </a:b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Goldsmith - made hollow ware (bowls, cups, and vases) and jewelry</a:t>
            </a:r>
            <a:b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800" dirty="0" err="1" smtClean="0">
                <a:solidFill>
                  <a:srgbClr val="002060"/>
                </a:solidFill>
                <a:latin typeface="Arial Black" pitchFamily="34" charset="0"/>
              </a:rPr>
              <a:t>Mantuamaker</a:t>
            </a: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 - dressmaker</a:t>
            </a:r>
            <a:b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Milliner - made dresses and hats and sold accessories</a:t>
            </a:r>
            <a:b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Printer - published the newspaper, sold books and other printed materials, and often served as postmaster</a:t>
            </a:r>
            <a:b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Saddler - made saddles, harnesses, and other leather items</a:t>
            </a:r>
            <a:b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Shoemaker</a:t>
            </a:r>
            <a:b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</a:rPr>
              <a:t>Silversmith</a:t>
            </a:r>
            <a:r>
              <a:rPr lang="en-US" sz="1800" dirty="0" smtClean="0">
                <a:latin typeface="Arial Black" pitchFamily="34" charset="0"/>
              </a:rPr>
              <a:t/>
            </a:r>
            <a:br>
              <a:rPr lang="en-US" sz="1800" dirty="0" smtClean="0">
                <a:latin typeface="Arial Black" pitchFamily="34" charset="0"/>
              </a:rPr>
            </a:br>
            <a: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  <a:t>Tavern Keeper - provided meals, drinks, entertainment, and lodging</a:t>
            </a:r>
            <a:b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  <a:t>Weaver</a:t>
            </a:r>
            <a:b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  <a:t>Wheelwright - made wheels and carts</a:t>
            </a:r>
            <a:b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  <a:t>Wigmaker</a:t>
            </a:r>
            <a:b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7030A0"/>
                </a:solidFill>
                <a:latin typeface="Arial Black" pitchFamily="34" charset="0"/>
              </a:rPr>
              <a:t>Whitesmith - made things of iron and steel, then polished them to make them look like silver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latin typeface="Algerian" pitchFamily="82" charset="0"/>
              </a:rPr>
              <a:t>Free Time!</a:t>
            </a:r>
            <a:endParaRPr lang="en-US" b="1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2895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Children had free time at school.</a:t>
            </a:r>
          </a:p>
          <a:p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Boys would ride horses and played marbles.</a:t>
            </a:r>
          </a:p>
          <a:p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Girls rode and walked and did needle work.</a:t>
            </a:r>
          </a:p>
          <a:p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Girls pretended to do grown up chores like knitting or cleaning.</a:t>
            </a:r>
          </a:p>
          <a:p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Many families also enjoyed song and dance!</a:t>
            </a:r>
          </a:p>
          <a:p>
            <a:endParaRPr lang="en-US" dirty="0"/>
          </a:p>
        </p:txBody>
      </p:sp>
      <p:pic>
        <p:nvPicPr>
          <p:cNvPr id="17410" name="Picture 2" descr="http://www.historicaltoymaker.com/09FamilyLife_colwb_colonial_playing_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733800"/>
            <a:ext cx="40386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Sundays</a:t>
            </a:r>
            <a:endParaRPr lang="en-US" b="1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0"/>
            <a:ext cx="4495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It was a day of rest except for slaves who were expected to work 7 days a week.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Everyone attended church.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Families had evening dinners together.</a:t>
            </a:r>
          </a:p>
          <a:p>
            <a:endParaRPr lang="en-US" dirty="0"/>
          </a:p>
        </p:txBody>
      </p:sp>
      <p:pic>
        <p:nvPicPr>
          <p:cNvPr id="18434" name="Picture 2" descr="http://www.mppdc.com/historical/ImagesOther/ColonialChu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0576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Young Girls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4864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Girls were trained to run a household at a young age.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They had to know how to cook, do laundry, take care of children, sew, knit, preserve food, garden, and use medicine.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Young girls would also help take care of their brothers and sisters. </a:t>
            </a:r>
            <a:endParaRPr lang="en-US" dirty="0">
              <a:solidFill>
                <a:srgbClr val="FF3399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752600"/>
            <a:ext cx="32766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441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Life in Colonial America</vt:lpstr>
      <vt:lpstr>Let’s First Learn Some Important Vocabulary</vt:lpstr>
      <vt:lpstr>What Was Going On In The 1700’s?</vt:lpstr>
      <vt:lpstr>What Was Daily Life Like? </vt:lpstr>
      <vt:lpstr>On the Job Training</vt:lpstr>
      <vt:lpstr>Types of Apprenticeships Apothecary - acted as pharmacist, doctor, dentist, and general storekeeper Barber - cut hair; also was a surgeon Blacksmith-Armorer - made things from iron and repaired weapons Breechesmaker - made breeches Cabinetmaker - made and repaired furniture Carpenter-joiner - built interiors of ships and houses Chandler - made candles Coachmaker - made coaches and wagons Cooper - made containers of wood, such as barrels Cutler - made, sold, and repaired knives and scissors Farrier - shoed horses and acted as a veterinarian Goldsmith - made hollow ware (bowls, cups, and vases) and jewelry Mantuamaker - dressmaker Milliner - made dresses and hats and sold accessories Printer - published the newspaper, sold books and other printed materials, and often served as postmaster Saddler - made saddles, harnesses, and other leather items Shoemaker Silversmith Tavern Keeper - provided meals, drinks, entertainment, and lodging Weaver Wheelwright - made wheels and carts Wigmaker Whitesmith - made things of iron and steel, then polished them to make them look like silver  </vt:lpstr>
      <vt:lpstr>Free Time!</vt:lpstr>
      <vt:lpstr>Sundays</vt:lpstr>
      <vt:lpstr>Young Girls</vt:lpstr>
      <vt:lpstr>Young Boys</vt:lpstr>
      <vt:lpstr>Slaves</vt:lpstr>
      <vt:lpstr>Conclusion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Colonial America</dc:title>
  <dc:creator>Holly</dc:creator>
  <cp:lastModifiedBy>Holly</cp:lastModifiedBy>
  <cp:revision>3</cp:revision>
  <dcterms:created xsi:type="dcterms:W3CDTF">2012-07-17T17:52:30Z</dcterms:created>
  <dcterms:modified xsi:type="dcterms:W3CDTF">2012-07-18T19:21:48Z</dcterms:modified>
</cp:coreProperties>
</file>